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6"/>
  </p:notesMasterIdLst>
  <p:handoutMasterIdLst>
    <p:handoutMasterId r:id="rId17"/>
  </p:handoutMasterIdLst>
  <p:sldIdLst>
    <p:sldId id="256" r:id="rId7"/>
    <p:sldId id="262" r:id="rId8"/>
    <p:sldId id="305" r:id="rId9"/>
    <p:sldId id="264" r:id="rId10"/>
    <p:sldId id="266" r:id="rId11"/>
    <p:sldId id="269" r:id="rId12"/>
    <p:sldId id="270" r:id="rId13"/>
    <p:sldId id="268" r:id="rId14"/>
    <p:sldId id="28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46" autoAdjust="0"/>
    <p:restoredTop sz="86972"/>
  </p:normalViewPr>
  <p:slideViewPr>
    <p:cSldViewPr snapToGrid="0">
      <p:cViewPr varScale="1">
        <p:scale>
          <a:sx n="56" d="100"/>
          <a:sy n="56" d="100"/>
        </p:scale>
        <p:origin x="208" y="126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9/9/24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2024-09-09</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C4F3C-DA53-6A84-8A1B-E8BB79BDF73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2EB5EDA-6DD1-F328-E255-4941C406897A}"/>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5517695-574B-5A1B-6E4E-EF6261F7CFB9}"/>
              </a:ext>
            </a:extLst>
          </p:cNvPr>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a:extLst>
              <a:ext uri="{FF2B5EF4-FFF2-40B4-BE49-F238E27FC236}">
                <a16:creationId xmlns:a16="http://schemas.microsoft.com/office/drawing/2014/main" id="{55495AE8-8406-1F4F-8209-387BE241DB56}"/>
              </a:ext>
            </a:extLst>
          </p:cNvPr>
          <p:cNvSpPr>
            <a:spLocks noGrp="1"/>
          </p:cNvSpPr>
          <p:nvPr>
            <p:ph type="sldNum" sz="quarter" idx="5"/>
          </p:nvPr>
        </p:nvSpPr>
        <p:spPr/>
        <p:txBody>
          <a:bodyPr/>
          <a:lstStyle/>
          <a:p>
            <a:fld id="{E479C42A-A408-E542-9DC6-C4627F700498}" type="slidenum">
              <a:rPr lang="en-CA" smtClean="0"/>
              <a:t>3</a:t>
            </a:fld>
            <a:endParaRPr lang="en-CA"/>
          </a:p>
        </p:txBody>
      </p:sp>
    </p:spTree>
    <p:extLst>
      <p:ext uri="{BB962C8B-B14F-4D97-AF65-F5344CB8AC3E}">
        <p14:creationId xmlns:p14="http://schemas.microsoft.com/office/powerpoint/2010/main" val="3198361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4</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103916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oodresearch.dev/index.html" TargetMode="Externa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690778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01F38-0A07-AC5F-A304-C155A483A767}"/>
            </a:ext>
          </a:extLst>
        </p:cNvPr>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B9DE0684-ECE6-A76A-814F-4CC50FA6262F}"/>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2" name="Ovaal 1">
            <a:extLst>
              <a:ext uri="{FF2B5EF4-FFF2-40B4-BE49-F238E27FC236}">
                <a16:creationId xmlns:a16="http://schemas.microsoft.com/office/drawing/2014/main" id="{C3865A1F-EA66-143A-9619-26919E0D7CBC}"/>
              </a:ext>
            </a:extLst>
          </p:cNvPr>
          <p:cNvSpPr/>
          <p:nvPr/>
        </p:nvSpPr>
        <p:spPr>
          <a:xfrm>
            <a:off x="6235618" y="3902926"/>
            <a:ext cx="2051824" cy="546411"/>
          </a:xfrm>
          <a:prstGeom prst="ellipse">
            <a:avLst/>
          </a:prstGeom>
          <a:noFill/>
          <a:ln w="571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35599E1C-C125-CEC8-8874-0E51295B6EFB}"/>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F1707F26-485A-4033-2C54-3C42F0FA4D09}"/>
              </a:ext>
            </a:extLst>
          </p:cNvPr>
          <p:cNvSpPr>
            <a:spLocks noGrp="1"/>
          </p:cNvSpPr>
          <p:nvPr>
            <p:ph type="title"/>
          </p:nvPr>
        </p:nvSpPr>
        <p:spPr/>
        <p:txBody>
          <a:bodyPr/>
          <a:lstStyle/>
          <a:p>
            <a:r>
              <a:rPr lang="en-CA" dirty="0"/>
              <a:t>Basic structure to start a project</a:t>
            </a:r>
          </a:p>
        </p:txBody>
      </p:sp>
      <p:sp>
        <p:nvSpPr>
          <p:cNvPr id="5" name="Ovaal 4">
            <a:extLst>
              <a:ext uri="{FF2B5EF4-FFF2-40B4-BE49-F238E27FC236}">
                <a16:creationId xmlns:a16="http://schemas.microsoft.com/office/drawing/2014/main" id="{C9813E94-948B-A496-5BBF-5FBB3176D35C}"/>
              </a:ext>
            </a:extLst>
          </p:cNvPr>
          <p:cNvSpPr/>
          <p:nvPr/>
        </p:nvSpPr>
        <p:spPr>
          <a:xfrm>
            <a:off x="9385265" y="3902925"/>
            <a:ext cx="2051824" cy="546411"/>
          </a:xfrm>
          <a:prstGeom prst="ellipse">
            <a:avLst/>
          </a:prstGeom>
          <a:noFill/>
          <a:ln w="57150">
            <a:solidFill>
              <a:srgbClr val="40404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883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242610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63899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2415409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053580"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have installed our first packages</a:t>
            </a:r>
          </a:p>
          <a:p>
            <a:pPr marL="285750" indent="-285750">
              <a:buFont typeface="Arial" panose="020B0604020202020204" pitchFamily="34" charset="0"/>
              <a:buChar char="•"/>
            </a:pPr>
            <a:r>
              <a:rPr lang="en-CA" dirty="0"/>
              <a:t>We’ve discussed the differences between </a:t>
            </a:r>
            <a:r>
              <a:rPr lang="en-CA" dirty="0" err="1"/>
              <a:t>conda</a:t>
            </a:r>
            <a:r>
              <a:rPr lang="en-CA" dirty="0"/>
              <a:t> and pip</a:t>
            </a:r>
          </a:p>
          <a:p>
            <a:endParaRPr lang="en-CA" dirty="0"/>
          </a:p>
        </p:txBody>
      </p:sp>
    </p:spTree>
    <p:extLst>
      <p:ext uri="{BB962C8B-B14F-4D97-AF65-F5344CB8AC3E}">
        <p14:creationId xmlns:p14="http://schemas.microsoft.com/office/powerpoint/2010/main" val="3025153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8358</TotalTime>
  <Words>654</Words>
  <Application>Microsoft Macintosh PowerPoint</Application>
  <PresentationFormat>Breedbeeld</PresentationFormat>
  <Paragraphs>57</Paragraphs>
  <Slides>9</Slides>
  <Notes>4</Notes>
  <HiddenSlides>0</HiddenSlides>
  <MMClips>0</MMClips>
  <ScaleCrop>false</ScaleCrop>
  <HeadingPairs>
    <vt:vector size="6" baseType="variant">
      <vt:variant>
        <vt:lpstr>Gebruikte lettertypen</vt:lpstr>
      </vt:variant>
      <vt:variant>
        <vt:i4>4</vt:i4>
      </vt:variant>
      <vt:variant>
        <vt:lpstr>Thema</vt:lpstr>
      </vt:variant>
      <vt:variant>
        <vt:i4>3</vt:i4>
      </vt:variant>
      <vt:variant>
        <vt:lpstr>Diatitels</vt:lpstr>
      </vt:variant>
      <vt:variant>
        <vt:i4>9</vt:i4>
      </vt:variant>
    </vt:vector>
  </HeadingPairs>
  <TitlesOfParts>
    <vt:vector size="16" baseType="lpstr">
      <vt:lpstr>Aptos</vt:lpstr>
      <vt:lpstr>Arial</vt:lpstr>
      <vt:lpstr>Calibri</vt:lpstr>
      <vt:lpstr>Wingdings</vt:lpstr>
      <vt:lpstr>Office Theme</vt:lpstr>
      <vt:lpstr>1_Office Theme</vt:lpstr>
      <vt:lpstr>2_Office Theme</vt:lpstr>
      <vt:lpstr>Start a Python Project</vt:lpstr>
      <vt:lpstr>Basic structure to start a project</vt:lpstr>
      <vt:lpstr>Basic structure to start a project</vt:lpstr>
      <vt:lpstr>Step 3: Virtual environment </vt:lpstr>
      <vt:lpstr>Step 3: Virtual environment</vt:lpstr>
      <vt:lpstr>Step 5: Install (project) packages </vt:lpstr>
      <vt:lpstr>Step 6: Start coding</vt:lpstr>
      <vt:lpstr>Take home message</vt:lpstr>
      <vt:lpstr>Overview of content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49</cp:revision>
  <dcterms:created xsi:type="dcterms:W3CDTF">2019-04-10T17:16:21Z</dcterms:created>
  <dcterms:modified xsi:type="dcterms:W3CDTF">2024-09-09T15:39:19Z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